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630"/>
  </p:normalViewPr>
  <p:slideViewPr>
    <p:cSldViewPr snapToGrid="0">
      <p:cViewPr varScale="1">
        <p:scale>
          <a:sx n="84" d="100"/>
          <a:sy n="84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4016-3692-F946-A614-8C84B80E8609}" type="datetimeFigureOut">
              <a:rPr lang="en-US" smtClean="0"/>
              <a:t>7/25/24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4A5D-313F-5946-99E0-29F8560E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4A5D-313F-5946-99E0-29F8560ED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4A5D-313F-5946-99E0-29F8560ED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D67576D-576D-6241-9059-3AF89986BFC6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707-08A3-914A-A478-0E070F77D7A7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56F0-E5EB-2547-A3AD-80B60372485D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B74D-E6FE-A14E-B79F-59026D0D3206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52AC-4034-314C-98B4-CC6B07E2DACE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537A-7FE3-7946-B21E-ABC3D71A2A46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4CC3-91EC-B24F-A2A6-38D879939CD9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3B0F-EE26-F348-8EF7-403FB9723D98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610-E6D1-0647-A1DE-7E4928BDFB29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67F8-B8D9-014B-ACD9-DA2D066F4404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BBFA-DFE3-C942-B6A0-B118C314E38A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DA8-3B12-5841-A610-0BC00BD92F68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C040-9074-C34B-A49F-2E6A58E3C7B6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CCDA-1D02-4341-88CB-4578FA10A814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6DF-275C-E94B-836E-D8901ABA2E65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BD91-A0F5-9744-B04B-AC92EE1CC4B1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61FB-B761-AC4E-BB1F-151C3DCE3308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29AA-2946-FB43-9C82-508FC2CCBCAF}" type="datetime1">
              <a:rPr lang="en-CA" smtClean="0"/>
              <a:t>2024-07-25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02/26/world/canada/homeless-canada-medicine-hat-housing-firs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stalcodechronicles.medium.com/16-homelessness-in-canada-with-jamie-rogers-6d50c9871497" TargetMode="External"/><Relationship Id="rId4" Type="http://schemas.openxmlformats.org/officeDocument/2006/relationships/hyperlink" Target="https://medicinehatnews.com/news/local-news/2024/01/19/clark-appears-on-cbc-to-talk-homelessne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59CA-D921-AE11-DFB4-EEA142839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539240"/>
            <a:ext cx="879157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Medicine Hat, Alberta: First City to end homelessness 2015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“HOUSING FIRST” 2009-2017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AA967-4B2B-5B7E-D4EE-FC6FF7570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727961"/>
            <a:ext cx="8791575" cy="3261676"/>
          </a:xfrm>
        </p:spPr>
        <p:txBody>
          <a:bodyPr>
            <a:noAutofit/>
          </a:bodyPr>
          <a:lstStyle/>
          <a:p>
            <a:r>
              <a:rPr lang="en-US" sz="2400" dirty="0"/>
              <a:t>Access to Housing is a basic human right</a:t>
            </a:r>
          </a:p>
          <a:p>
            <a:r>
              <a:rPr lang="en-US" sz="2400" dirty="0"/>
              <a:t>Average homeless person costs govt $120,000 a year</a:t>
            </a:r>
          </a:p>
          <a:p>
            <a:r>
              <a:rPr lang="en-US" sz="2400" dirty="0"/>
              <a:t>With housing, the cost is $18,000 to house &amp; support</a:t>
            </a:r>
          </a:p>
          <a:p>
            <a:r>
              <a:rPr lang="en-US" sz="2400" dirty="0"/>
              <a:t>NEW YORK TIMES ARTICLE 2017:  </a:t>
            </a:r>
            <a:r>
              <a:rPr lang="en-US" sz="2400" b="1" i="1" dirty="0"/>
              <a:t>Homeless find a Champion in Canada’s Medicine Hat (See the end)</a:t>
            </a: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F1E2C-F69E-9252-3130-9253C310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6424" y="5989635"/>
            <a:ext cx="5124886" cy="511177"/>
          </a:xfrm>
        </p:spPr>
        <p:txBody>
          <a:bodyPr/>
          <a:lstStyle/>
          <a:p>
            <a:r>
              <a:rPr lang="en-US" dirty="0" err="1"/>
              <a:t>judy</a:t>
            </a:r>
            <a:r>
              <a:rPr lang="en-US" dirty="0"/>
              <a:t> </a:t>
            </a:r>
            <a:r>
              <a:rPr lang="en-US" dirty="0" err="1"/>
              <a:t>haiven-july</a:t>
            </a:r>
            <a:r>
              <a:rPr lang="en-US" dirty="0"/>
              <a:t>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8B1A3-113F-5815-03AB-68018BD7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4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04B1-53F0-6BE7-8E8D-62ADA91E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Stakeholders must be on board</a:t>
            </a:r>
            <a:br>
              <a:rPr lang="en-US" dirty="0"/>
            </a:br>
            <a:r>
              <a:rPr lang="en-US" dirty="0"/>
              <a:t>2. What does Housing first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B044A-DC68-C488-CAA2-38AA6F66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MH Community Housing Society (MHCHS) working with </a:t>
            </a:r>
          </a:p>
          <a:p>
            <a:pPr lvl="1"/>
            <a:r>
              <a:rPr lang="en-US" sz="2800" dirty="0"/>
              <a:t>Community Council on Homelessness includes 20 stakeholders such as</a:t>
            </a:r>
          </a:p>
          <a:p>
            <a:pPr lvl="2"/>
            <a:r>
              <a:rPr lang="en-US" sz="2800" dirty="0"/>
              <a:t>Housing providers, police, private &amp; public sectors, human services, a corrections rep</a:t>
            </a:r>
          </a:p>
          <a:p>
            <a:r>
              <a:rPr lang="en-US" sz="2800" dirty="0"/>
              <a:t>Housing First: provide a homeless person with housing first then offer supports</a:t>
            </a:r>
          </a:p>
          <a:p>
            <a:pPr lvl="1"/>
            <a:r>
              <a:rPr lang="en-US" sz="2800" dirty="0"/>
              <a:t>To deal with drugs, alcohol, medications &amp; joblessness etc. </a:t>
            </a:r>
          </a:p>
          <a:p>
            <a:pPr lvl="1"/>
            <a:r>
              <a:rPr lang="en-US" sz="2800" dirty="0"/>
              <a:t>July 2019: 489 homeless, only 9% were seniors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 descr="A person lying on the floor&#10;&#10;Description automatically generated">
            <a:extLst>
              <a:ext uri="{FF2B5EF4-FFF2-40B4-BE49-F238E27FC236}">
                <a16:creationId xmlns:a16="http://schemas.microsoft.com/office/drawing/2014/main" id="{AA36F0E0-9C89-F047-683A-DDCD3438C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075" y="4927107"/>
            <a:ext cx="4032138" cy="292954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9F3C8-EEC7-5E3F-788C-FB012CED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6BF10-D225-137C-96B1-3F568D59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4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FB40-C60D-3369-E63A-EE6C8789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Medicine Hat: population 63,000</a:t>
            </a:r>
            <a:br>
              <a:rPr lang="en-US" dirty="0"/>
            </a:br>
            <a:r>
              <a:rPr lang="en-US" dirty="0"/>
              <a:t>city reliant on agriculture, gas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67AC-76EC-1509-9FEA-749297678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7 cities in Alberta, incl. Edmonton &amp; Calgary</a:t>
            </a:r>
          </a:p>
          <a:p>
            <a:r>
              <a:rPr lang="en-US" dirty="0"/>
              <a:t>MH had the lowest rents, but also the lowest </a:t>
            </a:r>
            <a:r>
              <a:rPr lang="en-US" dirty="0">
                <a:solidFill>
                  <a:srgbClr val="002060"/>
                </a:solidFill>
              </a:rPr>
              <a:t>income</a:t>
            </a:r>
            <a:r>
              <a:rPr lang="en-US" dirty="0"/>
              <a:t> levels </a:t>
            </a:r>
          </a:p>
          <a:p>
            <a:r>
              <a:rPr lang="en-US" dirty="0"/>
              <a:t>People paying too much in rent (more than 30%)</a:t>
            </a:r>
          </a:p>
          <a:p>
            <a:r>
              <a:rPr lang="en-US" dirty="0">
                <a:solidFill>
                  <a:srgbClr val="002060"/>
                </a:solidFill>
              </a:rPr>
              <a:t>US studies show it’s less costly to end long term homelessness than rely on expensive shelters, emergency health treatment, police and jail. </a:t>
            </a:r>
          </a:p>
          <a:p>
            <a:endParaRPr lang="en-US" dirty="0"/>
          </a:p>
        </p:txBody>
      </p:sp>
      <p:pic>
        <p:nvPicPr>
          <p:cNvPr id="7" name="Picture 6" descr="A city next to a body of water&#10;&#10;Description automatically generated">
            <a:extLst>
              <a:ext uri="{FF2B5EF4-FFF2-40B4-BE49-F238E27FC236}">
                <a16:creationId xmlns:a16="http://schemas.microsoft.com/office/drawing/2014/main" id="{C05C36C8-9C0E-3AAD-7D1F-4F3147E9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5229225"/>
            <a:ext cx="8843760" cy="237172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F6472-DE84-9373-F9F4-37A36D0E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4769831"/>
            <a:ext cx="6239309" cy="367321"/>
          </a:xfrm>
        </p:spPr>
        <p:txBody>
          <a:bodyPr/>
          <a:lstStyle/>
          <a:p>
            <a:r>
              <a:rPr lang="en-US" dirty="0" err="1"/>
              <a:t>judy</a:t>
            </a:r>
            <a:r>
              <a:rPr lang="en-US" dirty="0"/>
              <a:t> </a:t>
            </a:r>
            <a:r>
              <a:rPr lang="en-US" dirty="0" err="1"/>
              <a:t>haiven-july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0E134-EEDD-EA04-CC3D-78B8592B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5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5160-68E6-6850-1F8B-0513ED9A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to create a strategy to end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91A9B-63D8-1BEE-D4D4-E56BD2DC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owned effort, not one stakeholder</a:t>
            </a:r>
          </a:p>
          <a:p>
            <a:r>
              <a:rPr lang="en-US" dirty="0"/>
              <a:t>Broader vision of what is housing</a:t>
            </a:r>
          </a:p>
          <a:p>
            <a:r>
              <a:rPr lang="en-US" dirty="0"/>
              <a:t>Acknowledge tensions</a:t>
            </a:r>
          </a:p>
          <a:p>
            <a:r>
              <a:rPr lang="en-US" dirty="0"/>
              <a:t>Cater to diversity</a:t>
            </a:r>
          </a:p>
          <a:p>
            <a:r>
              <a:rPr lang="en-US" dirty="0"/>
              <a:t>Support from Govt, frontline agencies, business sector funders, community </a:t>
            </a:r>
          </a:p>
          <a:p>
            <a:r>
              <a:rPr lang="en-US" dirty="0"/>
              <a:t>Strong group of leaders necessary</a:t>
            </a:r>
          </a:p>
        </p:txBody>
      </p:sp>
      <p:pic>
        <p:nvPicPr>
          <p:cNvPr id="10" name="Picture 9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5FD7907-8CD8-9655-F78A-A39404A77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4626">
            <a:off x="7551485" y="1495252"/>
            <a:ext cx="3343275" cy="2913953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686F098-4CB0-D2AA-9FF1-1FBDF047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843AA2-DE90-6669-CDE0-0E77F570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3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3376-C05A-2EAB-6EF3-555B8409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165A-F270-C37F-6A0D-5570B481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76400"/>
            <a:ext cx="9905999" cy="411480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NY Times </a:t>
            </a:r>
            <a:r>
              <a:rPr lang="en-US" dirty="0"/>
              <a:t>article: </a:t>
            </a:r>
            <a:r>
              <a:rPr lang="en-US" dirty="0">
                <a:hlinkClick r:id="rId3"/>
              </a:rPr>
              <a:t>https://www.nytimes.com/2017/02/26/world/canada/homeless-canada-medicine-hat-housing-first.html</a:t>
            </a:r>
            <a:endParaRPr lang="en-US" dirty="0"/>
          </a:p>
          <a:p>
            <a:r>
              <a:rPr lang="en-US" dirty="0"/>
              <a:t>Recent Discussion with Medicine Hat mayor </a:t>
            </a:r>
            <a:r>
              <a:rPr lang="en-US" dirty="0" err="1"/>
              <a:t>Linnsie</a:t>
            </a:r>
            <a:r>
              <a:rPr lang="en-US" dirty="0"/>
              <a:t> Clark </a:t>
            </a:r>
            <a:r>
              <a:rPr lang="en-US" dirty="0">
                <a:hlinkClick r:id="rId4"/>
              </a:rPr>
              <a:t>https://medicinehatnews.com/news/local-news/2024/01/19/clark-appears-on-cbc-to-talk-homelessness/</a:t>
            </a:r>
            <a:r>
              <a:rPr lang="en-US" dirty="0"/>
              <a:t> </a:t>
            </a:r>
          </a:p>
          <a:p>
            <a:r>
              <a:rPr lang="en-US" dirty="0"/>
              <a:t>Homelessness in Canada, podcast with Medicine Hat’s Jaime Rogers </a:t>
            </a:r>
            <a:r>
              <a:rPr lang="en-US" dirty="0">
                <a:hlinkClick r:id="rId5"/>
              </a:rPr>
              <a:t>https://postalcodechronicles.medium.com/16-homelessness-in-canada-with-jamie-rogers-6d50c9871497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A0D46-60CA-873B-B06E-FB3B10AE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judy haiven-july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AB614-12B3-26A2-E769-9AD2B9C2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53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4737</TotalTime>
  <Words>357</Words>
  <Application>Microsoft Macintosh PowerPoint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Tw Cen MT</vt:lpstr>
      <vt:lpstr>Circuit</vt:lpstr>
      <vt:lpstr>Medicine Hat, Alberta: First City to end homelessness 2015  “HOUSING FIRST” 2009-2017</vt:lpstr>
      <vt:lpstr>1. Stakeholders must be on board 2. What does Housing first mean?</vt:lpstr>
      <vt:lpstr>Medicine Hat: population 63,000 city reliant on agriculture, gas industry</vt:lpstr>
      <vt:lpstr>Considerations to create a strategy to end homelessness</vt:lpstr>
      <vt:lpstr>WHAT you Can read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judy haiven</dc:creator>
  <cp:lastModifiedBy>judy haiven</cp:lastModifiedBy>
  <cp:revision>2</cp:revision>
  <dcterms:created xsi:type="dcterms:W3CDTF">2024-07-25T14:35:30Z</dcterms:created>
  <dcterms:modified xsi:type="dcterms:W3CDTF">2024-07-28T21:33:09Z</dcterms:modified>
</cp:coreProperties>
</file>